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</p:sldIdLst>
  <p:sldSz cx="10691813" cy="7559675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EDA-3B3E-490D-9ACC-AA81C8EF2B1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colorexpo.by/construction/details?id=208&amp;q=AdvertisingConstructionSearch%5btype_id%5d=2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hyperlink" Target="https://colorexpo.by/construction/details?id=223&amp;q=AdvertisingConstructionSearch%5btype_id%5d=2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colorexpo.by/construction/details?id=2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0" y="632969"/>
            <a:ext cx="10691813" cy="6929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0691813" cy="1135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58884" y="260037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+375 17 </a:t>
            </a:r>
            <a:r>
              <a:rPr lang="ru-RU" sz="1400" b="1" dirty="0">
                <a:solidFill>
                  <a:schemeClr val="bg1"/>
                </a:solidFill>
              </a:rPr>
              <a:t>399-10-95/96/97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WWW.COLOREXPO.BY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3" y="218001"/>
            <a:ext cx="1890625" cy="6600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45220" y="6049812"/>
            <a:ext cx="7346593" cy="1062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5220" y="6135767"/>
            <a:ext cx="698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РЕКЛАМА НА БРАНДМАУЭРАХ</a:t>
            </a:r>
            <a:endParaRPr lang="en-US" sz="3600" b="1" dirty="0">
              <a:solidFill>
                <a:schemeClr val="bg1"/>
              </a:solidFill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на центральных улицах в г. Минске</a:t>
            </a:r>
          </a:p>
        </p:txBody>
      </p:sp>
    </p:spTree>
    <p:extLst>
      <p:ext uri="{BB962C8B-B14F-4D97-AF65-F5344CB8AC3E}">
        <p14:creationId xmlns:p14="http://schemas.microsoft.com/office/powerpoint/2010/main" val="2837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r="21302"/>
          <a:stretch/>
        </p:blipFill>
        <p:spPr>
          <a:xfrm>
            <a:off x="9144" y="603407"/>
            <a:ext cx="6739128" cy="6963252"/>
          </a:xfrm>
          <a:prstGeom prst="rect">
            <a:avLst/>
          </a:prstGeom>
        </p:spPr>
      </p:pic>
      <p:pic>
        <p:nvPicPr>
          <p:cNvPr id="6146" name="Picture 2" descr="https://i.gyazo.com/e1ff32c7f1fdf1e7ea1507b631b5df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4644569"/>
            <a:ext cx="3551420" cy="25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БРАНДМАУЭРЫ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25х11 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57988" y="755629"/>
            <a:ext cx="3933824" cy="71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98824" y="893448"/>
            <a:ext cx="3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Дзержинского пр-т, 24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79602" y="1576519"/>
            <a:ext cx="2775528" cy="1475966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Название: </a:t>
            </a:r>
            <a:r>
              <a:rPr 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Брандмауэр</a:t>
            </a:r>
            <a:endParaRPr lang="ru-RU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Формат (</a:t>
            </a:r>
            <a:r>
              <a:rPr lang="ru-RU" altLang="ru-RU" sz="1300" b="1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ВхШ</a:t>
            </a: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25х11 м </a:t>
            </a:r>
          </a:p>
          <a:p>
            <a:pPr eaLnBrk="1" hangingPunct="1">
              <a:lnSpc>
                <a:spcPts val="1200"/>
              </a:lnSpc>
            </a:pPr>
            <a:b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Сторона: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правая</a:t>
            </a:r>
            <a:endParaRPr lang="en-US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Подсветка: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внешняя</a:t>
            </a: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Светофоры: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есть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9602" y="3066553"/>
            <a:ext cx="3609803" cy="12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3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3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ЖК Грушевский Пассаж, </a:t>
            </a:r>
            <a:r>
              <a:rPr lang="ru-RU" altLang="ru-RU" sz="1300" dirty="0" err="1">
                <a:ea typeface="Tahoma" panose="020B0604030504040204" pitchFamily="34" charset="0"/>
                <a:cs typeface="Tahoma" panose="020B0604030504040204" pitchFamily="34" charset="0"/>
              </a:rPr>
              <a:t>БеларусБанк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300" dirty="0" err="1">
                <a:ea typeface="Tahoma" panose="020B0604030504040204" pitchFamily="34" charset="0"/>
                <a:cs typeface="Tahoma" panose="020B0604030504040204" pitchFamily="34" charset="0"/>
              </a:rPr>
              <a:t>Белтаможсервис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, ул. Щорса, м-н Грушевка,  </a:t>
            </a:r>
          </a:p>
          <a:p>
            <a:pPr>
              <a:lnSpc>
                <a:spcPts val="1100"/>
              </a:lnSpc>
            </a:pP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ЖК на Грушевке, ЖК Триумф, </a:t>
            </a:r>
            <a:r>
              <a:rPr lang="ru-RU" altLang="ru-RU" sz="1300" dirty="0" err="1">
                <a:ea typeface="Tahoma" panose="020B0604030504040204" pitchFamily="34" charset="0"/>
                <a:cs typeface="Tahoma" panose="020B0604030504040204" pitchFamily="34" charset="0"/>
              </a:rPr>
              <a:t>Белита-Витэкс</a:t>
            </a:r>
            <a:endParaRPr lang="ru-RU" sz="1300" dirty="0"/>
          </a:p>
          <a:p>
            <a:pPr>
              <a:lnSpc>
                <a:spcPts val="1100"/>
              </a:lnSpc>
            </a:pPr>
            <a:r>
              <a:rPr lang="ru-RU" sz="1300" b="1" dirty="0"/>
              <a:t>В направлении </a:t>
            </a:r>
            <a:r>
              <a:rPr lang="ru-RU" sz="1300" dirty="0"/>
              <a:t>ст. м. Грушевка, </a:t>
            </a:r>
          </a:p>
          <a:p>
            <a:pPr>
              <a:lnSpc>
                <a:spcPts val="1100"/>
              </a:lnSpc>
            </a:pPr>
            <a:r>
              <a:rPr lang="ru-RU" sz="1300" dirty="0"/>
              <a:t>2-го транспортного кольца (Жукова пр-т), </a:t>
            </a:r>
          </a:p>
          <a:p>
            <a:pPr>
              <a:lnSpc>
                <a:spcPts val="1100"/>
              </a:lnSpc>
            </a:pPr>
            <a:r>
              <a:rPr lang="ru-RU" sz="1300" dirty="0"/>
              <a:t>м-н Малиновка, м-н Юго-Запад, БГМУ, ТЦ Титан</a:t>
            </a:r>
          </a:p>
          <a:p>
            <a:pPr>
              <a:lnSpc>
                <a:spcPts val="1100"/>
              </a:lnSpc>
            </a:pPr>
            <a:endParaRPr lang="ru-RU" sz="1300" dirty="0"/>
          </a:p>
        </p:txBody>
      </p:sp>
      <p:pic>
        <p:nvPicPr>
          <p:cNvPr id="15" name="Рисунок 14">
            <a:hlinkClick r:id="rId5" tooltip="Перейти на сай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1895856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A68CC14-06F1-4A6E-A15F-E2BB121F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368" r="20632" b="3774"/>
          <a:stretch/>
        </p:blipFill>
        <p:spPr>
          <a:xfrm>
            <a:off x="-13369" y="647411"/>
            <a:ext cx="6767705" cy="69415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БРАНДМАУЭРЫ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15х6 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39128" y="755629"/>
            <a:ext cx="3952685" cy="71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67705" y="898267"/>
            <a:ext cx="3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улица Куйбышева, 38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25760" y="1584127"/>
            <a:ext cx="2775528" cy="1168190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Название: </a:t>
            </a:r>
            <a:r>
              <a:rPr 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Брандмауэр</a:t>
            </a:r>
            <a:endParaRPr lang="ru-RU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Формат (</a:t>
            </a:r>
            <a:r>
              <a:rPr lang="ru-RU" altLang="ru-RU" sz="1300" b="1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ВхШ</a:t>
            </a: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15х6 м</a:t>
            </a:r>
          </a:p>
          <a:p>
            <a:pPr eaLnBrk="1" hangingPunct="1">
              <a:lnSpc>
                <a:spcPts val="1200"/>
              </a:lnSpc>
            </a:pPr>
            <a:b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Подсветка: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внешняя</a:t>
            </a: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Светофоры: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есть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760" y="3053198"/>
            <a:ext cx="3632526" cy="13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3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 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Комаровский рынок, КФС</a:t>
            </a:r>
            <a:r>
              <a:rPr lang="ru-RU" sz="1300" dirty="0"/>
              <a:t>, ТЦ «Зеркало», ТЦ «Силуэт», ТЦ «Импульс», </a:t>
            </a:r>
          </a:p>
          <a:p>
            <a:pPr>
              <a:lnSpc>
                <a:spcPts val="1100"/>
              </a:lnSpc>
            </a:pPr>
            <a:r>
              <a:rPr lang="ru-RU" sz="1300" dirty="0"/>
              <a:t>ст. м Якуба Коласа, ЦУМ, ТЦ «Пассаж»</a:t>
            </a:r>
          </a:p>
          <a:p>
            <a:pPr>
              <a:lnSpc>
                <a:spcPts val="1100"/>
              </a:lnSpc>
            </a:pPr>
            <a:endParaRPr lang="ru-RU" sz="1300" dirty="0"/>
          </a:p>
          <a:p>
            <a:pPr>
              <a:lnSpc>
                <a:spcPts val="1100"/>
              </a:lnSpc>
            </a:pPr>
            <a:r>
              <a:rPr lang="ru-RU" sz="1300" b="1" dirty="0"/>
              <a:t>В направлении </a:t>
            </a:r>
            <a:r>
              <a:rPr lang="ru-RU" sz="1300" dirty="0"/>
              <a:t>ст. м Якуба Коласа, </a:t>
            </a:r>
          </a:p>
          <a:p>
            <a:pPr>
              <a:lnSpc>
                <a:spcPts val="1100"/>
              </a:lnSpc>
            </a:pPr>
            <a:r>
              <a:rPr lang="ru-RU" sz="1300" dirty="0"/>
              <a:t>пр-т Независимости, ЦУМ, ТЦ «Пассаж», </a:t>
            </a:r>
            <a:r>
              <a:rPr lang="ru-RU" sz="1300" dirty="0" err="1"/>
              <a:t>Белгосфилармония</a:t>
            </a:r>
            <a:r>
              <a:rPr lang="ru-RU" sz="1300" dirty="0"/>
              <a:t>, ТЦ «Московско-Венский», БНТУ</a:t>
            </a:r>
          </a:p>
          <a:p>
            <a:pPr>
              <a:lnSpc>
                <a:spcPts val="1100"/>
              </a:lnSpc>
            </a:pPr>
            <a:endParaRPr lang="ru-RU" sz="1300" dirty="0"/>
          </a:p>
        </p:txBody>
      </p:sp>
      <p:pic>
        <p:nvPicPr>
          <p:cNvPr id="14" name="Рисунок 1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1895856" cy="353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36" y="4636009"/>
            <a:ext cx="3937477" cy="29236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267366" y="5520745"/>
            <a:ext cx="172546" cy="276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5385067">
            <a:off x="7730584" y="6746043"/>
            <a:ext cx="602501" cy="77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626018">
            <a:off x="9391515" y="5885979"/>
            <a:ext cx="60586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19719"/>
          <a:stretch/>
        </p:blipFill>
        <p:spPr>
          <a:xfrm>
            <a:off x="1" y="623332"/>
            <a:ext cx="6775704" cy="694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62" y="4985689"/>
            <a:ext cx="3232504" cy="2443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БРАНДМАУЭРЫ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16х6 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75704" y="755629"/>
            <a:ext cx="3916107" cy="71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28405" y="911875"/>
            <a:ext cx="3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Независимости пр-т, 80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79602" y="1583555"/>
            <a:ext cx="2775528" cy="1475966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Название: </a:t>
            </a:r>
            <a:r>
              <a:rPr 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Брандмауэр</a:t>
            </a:r>
            <a:endParaRPr lang="ru-RU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Формат (</a:t>
            </a:r>
            <a:r>
              <a:rPr lang="ru-RU" altLang="ru-RU" sz="1300" b="1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ВхШ</a:t>
            </a: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16х6 м</a:t>
            </a:r>
          </a:p>
          <a:p>
            <a:pPr eaLnBrk="1" hangingPunct="1">
              <a:lnSpc>
                <a:spcPts val="1200"/>
              </a:lnSpc>
            </a:pPr>
            <a:b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Сторона: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правая</a:t>
            </a:r>
            <a:endParaRPr lang="en-US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Подсветка: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внешняя</a:t>
            </a:r>
          </a:p>
          <a:p>
            <a:pPr eaLnBrk="1" hangingPunct="1">
              <a:lnSpc>
                <a:spcPts val="1200"/>
              </a:lnSpc>
            </a:pPr>
            <a:endParaRPr lang="ru-RU" altLang="ru-RU" sz="13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3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Светофоры: </a:t>
            </a:r>
            <a:r>
              <a:rPr lang="ru-RU" altLang="ru-RU" sz="13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есть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9602" y="3059521"/>
            <a:ext cx="3488189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3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3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пл. Калинина, ст. м. Парк Челюскинцев, </a:t>
            </a:r>
          </a:p>
          <a:p>
            <a:pPr>
              <a:lnSpc>
                <a:spcPts val="1100"/>
              </a:lnSpc>
            </a:pP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парк Челюскинцев,  </a:t>
            </a:r>
            <a:r>
              <a:rPr lang="ru-RU" sz="1300" dirty="0"/>
              <a:t>Ботанический сад, </a:t>
            </a:r>
          </a:p>
          <a:p>
            <a:pPr>
              <a:lnSpc>
                <a:spcPts val="1100"/>
              </a:lnSpc>
            </a:pPr>
            <a:r>
              <a:rPr lang="ru-RU" sz="1300" dirty="0"/>
              <a:t>ЖК «Челюскинцев», лаборатория «</a:t>
            </a:r>
            <a:r>
              <a:rPr lang="ru-RU" sz="1300" dirty="0" err="1"/>
              <a:t>Синэво</a:t>
            </a:r>
            <a:r>
              <a:rPr lang="ru-RU" sz="1300" dirty="0"/>
              <a:t>», ресторан «Васильки», 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часовой завод «Луч», БЦ «Тайм», главный офис МТС, Беларусбанк, Альфа-банк, Белорусский народный банк, </a:t>
            </a:r>
            <a:r>
              <a:rPr lang="ru-RU" altLang="ru-RU" sz="1300" dirty="0" err="1">
                <a:ea typeface="Tahoma" panose="020B0604030504040204" pitchFamily="34" charset="0"/>
                <a:cs typeface="Tahoma" panose="020B0604030504040204" pitchFamily="34" charset="0"/>
              </a:rPr>
              <a:t>Приорбанк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, БГАТУ, салон «</a:t>
            </a:r>
            <a:r>
              <a:rPr lang="en-US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Harley Davidson»</a:t>
            </a:r>
            <a:r>
              <a:rPr lang="ru-RU" altLang="ru-RU" sz="1300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alt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100"/>
              </a:lnSpc>
            </a:pPr>
            <a:r>
              <a:rPr lang="ru-RU" sz="1300" dirty="0"/>
              <a:t>Академия искусств</a:t>
            </a:r>
          </a:p>
          <a:p>
            <a:pPr>
              <a:lnSpc>
                <a:spcPts val="1100"/>
              </a:lnSpc>
            </a:pPr>
            <a:r>
              <a:rPr lang="ru-RU" sz="1300" b="1" dirty="0"/>
              <a:t>В направлении </a:t>
            </a:r>
            <a:r>
              <a:rPr lang="ru-RU" sz="1300" dirty="0"/>
              <a:t>киностудии «Беларусьфильм», ст. м. Восток, ТРЦ «</a:t>
            </a:r>
            <a:r>
              <a:rPr lang="ru-RU" sz="1300" dirty="0" err="1"/>
              <a:t>Dana</a:t>
            </a:r>
            <a:r>
              <a:rPr lang="ru-RU" sz="1300" dirty="0"/>
              <a:t> </a:t>
            </a:r>
            <a:r>
              <a:rPr lang="ru-RU" sz="1300" dirty="0" err="1"/>
              <a:t>Mall</a:t>
            </a:r>
            <a:r>
              <a:rPr lang="ru-RU" sz="1300" dirty="0"/>
              <a:t>», Национальной библиотеки, ЖК «Маяк Минска»</a:t>
            </a:r>
          </a:p>
          <a:p>
            <a:pPr>
              <a:lnSpc>
                <a:spcPts val="1100"/>
              </a:lnSpc>
            </a:pPr>
            <a:endParaRPr lang="ru-RU" sz="1300" dirty="0"/>
          </a:p>
        </p:txBody>
      </p:sp>
      <p:pic>
        <p:nvPicPr>
          <p:cNvPr id="16" name="Рисунок 15">
            <a:hlinkClick r:id="rId5" tooltip="Перейти на сай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1895856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308</Words>
  <Application>Microsoft Office PowerPoint</Application>
  <PresentationFormat>Произвольный</PresentationFormat>
  <Paragraphs>50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Слесаренко Юрий Евгеньевич</dc:creator>
  <cp:lastModifiedBy>Ирина Волкова</cp:lastModifiedBy>
  <cp:revision>94</cp:revision>
  <cp:lastPrinted>2019-04-24T14:20:38Z</cp:lastPrinted>
  <dcterms:created xsi:type="dcterms:W3CDTF">2019-04-24T13:21:08Z</dcterms:created>
  <dcterms:modified xsi:type="dcterms:W3CDTF">2024-11-21T13:53:01Z</dcterms:modified>
</cp:coreProperties>
</file>