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3" r:id="rId5"/>
    <p:sldId id="264" r:id="rId6"/>
    <p:sldId id="265" r:id="rId7"/>
  </p:sldIdLst>
  <p:sldSz cx="10691813" cy="7559675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лесаренко Юрий Евгеньевич" initials="СЮЕ" lastIdx="1" clrIdx="0">
    <p:extLst>
      <p:ext uri="{19B8F6BF-5375-455C-9EA6-DF929625EA0E}">
        <p15:presenceInfo xmlns:p15="http://schemas.microsoft.com/office/powerpoint/2012/main" userId="S-1-5-21-568359380-216021849-2533951142-3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1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0EDA-3B3E-490D-9ACC-AA81C8EF2B17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lorexpo.by/construction/details?id=63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3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olorexpo.by/construction/details?id=62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hyperlink" Target="https://colorexpo.by/construction/details?id=64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lorexpo.by/construction/details?id=56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olorexpo.by/construction/details?id=55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lorexpo.by/construction/details?id=44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Relationship Id="rId11" Type="http://schemas.openxmlformats.org/officeDocument/2006/relationships/hyperlink" Target="https://colorexpo.by/construction/details?id=45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s://colorexpo.by/construction/details?id=47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Relationship Id="rId4" Type="http://schemas.openxmlformats.org/officeDocument/2006/relationships/hyperlink" Target="https://colorexpo.by/construction/details?id=43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lorexpo.by/construction/details?id=52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colorexpo.by/construction/details?id=48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Relationship Id="rId12" Type="http://schemas.openxmlformats.org/officeDocument/2006/relationships/hyperlink" Target="https://colorexpo.by/construction/details?id=50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hyperlink" Target="https://colorexpo.by/construction/details?id=60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3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colorexpo.by/construction/details?id=49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1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colorexpo.by/construction/details?id=51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lorexpo.by/construction/details?id=55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olorexpo.by/construction/details?id=53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Relationship Id="rId12" Type="http://schemas.openxmlformats.org/officeDocument/2006/relationships/hyperlink" Target="https://colorexpo.by/construction/details?id=59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hyperlink" Target="https://colorexpo.by/construction/details?id=61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3" TargetMode="External"/><Relationship Id="rId5" Type="http://schemas.openxmlformats.org/officeDocument/2006/relationships/image" Target="../media/image17.jpeg"/><Relationship Id="rId10" Type="http://schemas.openxmlformats.org/officeDocument/2006/relationships/hyperlink" Target="https://colorexpo.by/construction/details?id=57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colorexpo.by/construction/details?id=56&amp;q=AdvertisingConstructionSearch%5btype_id%5d=6&amp;AdvertisingConstructionSearch%5bsize_id%5d=&amp;AdvertisingConstructionSearch%5baddress%5d=&amp;AdvertisingConstructionSearch%5bfromDate%5d=&amp;AdvertisingConstructionSearch%5btoDate%5d=&amp;AdvertisingConstructionSearch%5bshowOnlyFreeConstructions%5d=0&amp;page-number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esnok.by/wp-content/uploads/2017/02/image28732939_192659d98e6f047665d7277ea54a16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10691813" cy="712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0691813" cy="1135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58884" y="260037"/>
            <a:ext cx="374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+375 17 </a:t>
            </a:r>
            <a:r>
              <a:rPr lang="ru-RU" sz="1400" b="1" dirty="0">
                <a:solidFill>
                  <a:schemeClr val="bg1"/>
                </a:solidFill>
              </a:rPr>
              <a:t>399-10-95/96/97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WWW.COLOREXPO.BY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3" y="218001"/>
            <a:ext cx="1890625" cy="6600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4600" y="5635190"/>
            <a:ext cx="8177213" cy="1295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4600" y="5680910"/>
            <a:ext cx="781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chemeClr val="bg1"/>
                </a:solidFill>
              </a:rPr>
              <a:t>РЕКЛАМА В ПЕШЕХОДНОМ ПЕРЕХОДЕ В ЦЕНТРЕ МИНСКА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86189" y="193953"/>
            <a:ext cx="670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ИНФРАСТРУКТУРА И СХЕМА РАСПОЛОЖЕНИЯ СВЕТОВЫХ КОРОБОВ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1370"/>
            <a:ext cx="10691814" cy="68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144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36940" y="167870"/>
            <a:ext cx="711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ПЕШЕХОДНЫЙ ПЕРЕХОД «КУПАЛОВСКАЯ СТАНЦИЯ МЕТРО»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ru-RU" dirty="0">
                <a:solidFill>
                  <a:schemeClr val="bg1"/>
                </a:solidFill>
              </a:rPr>
              <a:t>  2х1,3 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327389" y="4679185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№12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555" y="775349"/>
            <a:ext cx="5208126" cy="4006917"/>
            <a:chOff x="97775" y="1856778"/>
            <a:chExt cx="4166755" cy="330915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97775" y="1856778"/>
              <a:ext cx="4166755" cy="3309151"/>
              <a:chOff x="97775" y="1856778"/>
              <a:chExt cx="4166755" cy="330915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492400" y="3511353"/>
                <a:ext cx="36420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90208" y="3511353"/>
                <a:ext cx="36420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7" r="3346"/>
              <a:stretch/>
            </p:blipFill>
            <p:spPr>
              <a:xfrm>
                <a:off x="97775" y="1856778"/>
                <a:ext cx="4166755" cy="3309151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481" y="3758744"/>
              <a:ext cx="384121" cy="5803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08" y="3786495"/>
              <a:ext cx="374438" cy="56121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49" y="757237"/>
            <a:ext cx="6038264" cy="4025029"/>
          </a:xfrm>
          <a:prstGeom prst="rect">
            <a:avLst/>
          </a:prstGeom>
          <a:ln>
            <a:noFill/>
          </a:ln>
        </p:spPr>
      </p:pic>
      <p:sp>
        <p:nvSpPr>
          <p:cNvPr id="26" name="Овал 25">
            <a:hlinkClick r:id="rId7"/>
          </p:cNvPr>
          <p:cNvSpPr/>
          <p:nvPr/>
        </p:nvSpPr>
        <p:spPr>
          <a:xfrm>
            <a:off x="1331875" y="2475487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362268" y="258245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№18</a:t>
            </a:r>
          </a:p>
        </p:txBody>
      </p:sp>
      <p:sp>
        <p:nvSpPr>
          <p:cNvPr id="34" name="Овал 33">
            <a:hlinkClick r:id="rId8"/>
          </p:cNvPr>
          <p:cNvSpPr/>
          <p:nvPr/>
        </p:nvSpPr>
        <p:spPr>
          <a:xfrm>
            <a:off x="3174421" y="2475487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04814" y="258245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№19</a:t>
            </a:r>
          </a:p>
        </p:txBody>
      </p:sp>
      <p:sp>
        <p:nvSpPr>
          <p:cNvPr id="36" name="Овал 35">
            <a:hlinkClick r:id="rId9"/>
          </p:cNvPr>
          <p:cNvSpPr/>
          <p:nvPr/>
        </p:nvSpPr>
        <p:spPr>
          <a:xfrm>
            <a:off x="7125341" y="1451953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55734" y="155891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№20</a:t>
            </a: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BA0B0998-0139-4149-A65D-685D754DD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87" y="5154940"/>
            <a:ext cx="3726010" cy="1414411"/>
          </a:xfrm>
          <a:prstGeom prst="rect">
            <a:avLst/>
          </a:prstGeom>
          <a:noFill/>
          <a:ln>
            <a:noFill/>
          </a:ln>
        </p:spPr>
        <p:txBody>
          <a:bodyPr wrap="square" lIns="90091" tIns="45046" rIns="90091" bIns="45046">
            <a:spAutoFit/>
          </a:bodyPr>
          <a:lstStyle>
            <a:lvl1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Название: </a:t>
            </a:r>
            <a:r>
              <a:rPr lang="ru-RU" altLang="ru-RU" sz="14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Настенный короб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Формат (</a:t>
            </a:r>
            <a:r>
              <a:rPr lang="ru-RU" altLang="ru-RU" sz="1400" b="1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ВхШ</a:t>
            </a:r>
            <a:r>
              <a:rPr lang="ru-RU" altLang="ru-RU" sz="14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ru-RU" altLang="ru-RU" sz="14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2х1,3 м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Подсветка:</a:t>
            </a:r>
            <a:r>
              <a:rPr lang="ru-RU" altLang="ru-RU" sz="14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светодиодная внутренняя</a:t>
            </a:r>
          </a:p>
          <a:p>
            <a:pPr eaLnBrk="1" hangingPunct="1"/>
            <a:endParaRPr lang="ru-RU" altLang="ru-RU" sz="13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182ECF-26A3-4902-8BA7-BBFB5207BC76}"/>
              </a:ext>
            </a:extLst>
          </p:cNvPr>
          <p:cNvSpPr txBox="1"/>
          <p:nvPr/>
        </p:nvSpPr>
        <p:spPr>
          <a:xfrm>
            <a:off x="4149697" y="5200436"/>
            <a:ext cx="6197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br>
              <a:rPr lang="en-US" altLang="ru-RU" sz="14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ГУМ, ст. м. «</a:t>
            </a:r>
            <a:r>
              <a:rPr lang="ru-RU" altLang="ru-RU" sz="1400" dirty="0" err="1">
                <a:ea typeface="Tahoma" panose="020B0604030504040204" pitchFamily="34" charset="0"/>
                <a:cs typeface="Tahoma" panose="020B0604030504040204" pitchFamily="34" charset="0"/>
              </a:rPr>
              <a:t>Купаловская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», ст. м. «Октябрьская», </a:t>
            </a:r>
            <a:r>
              <a:rPr lang="ru-RU" altLang="ru-RU" sz="1400" dirty="0" err="1">
                <a:ea typeface="Tahoma" panose="020B0604030504040204" pitchFamily="34" charset="0"/>
                <a:cs typeface="Tahoma" panose="020B0604030504040204" pitchFamily="34" charset="0"/>
              </a:rPr>
              <a:t>Приорбанк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,  отель</a:t>
            </a:r>
            <a:r>
              <a:rPr lang="en-US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«Европа», </a:t>
            </a:r>
            <a:r>
              <a:rPr lang="en-US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Mak.by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магазин «Центральный», магазин «</a:t>
            </a:r>
            <a:r>
              <a:rPr lang="ru-RU" altLang="ru-RU" sz="1400" dirty="0" err="1">
                <a:ea typeface="Tahoma" panose="020B0604030504040204" pitchFamily="34" charset="0"/>
                <a:cs typeface="Tahoma" panose="020B0604030504040204" pitchFamily="34" charset="0"/>
              </a:rPr>
              <a:t>Евроопт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», кафе «Планета суши», кафе «Золотой гребешок»,</a:t>
            </a:r>
            <a:r>
              <a:rPr lang="en-US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кафе «Свои», кафе «Иль Патио»,  кафе «</a:t>
            </a:r>
            <a:r>
              <a:rPr lang="en-US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TGI Fridays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», кофейня «</a:t>
            </a:r>
            <a:r>
              <a:rPr lang="en-US" altLang="ru-RU" sz="1400" dirty="0" err="1">
                <a:ea typeface="Tahoma" panose="020B0604030504040204" pitchFamily="34" charset="0"/>
                <a:cs typeface="Tahoma" panose="020B0604030504040204" pitchFamily="34" charset="0"/>
              </a:rPr>
              <a:t>Cofix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», кофейня «Станция», ресторан «</a:t>
            </a:r>
            <a:r>
              <a:rPr lang="en-US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Grand cafe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», кофейня «Тьерри», магазин «</a:t>
            </a:r>
            <a:r>
              <a:rPr lang="en-US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I-store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», магазин «Луч», Дворец Республики, Национальный банк РБ, </a:t>
            </a:r>
            <a:r>
              <a:rPr lang="ru-RU" altLang="ru-RU" sz="1400" dirty="0" err="1">
                <a:ea typeface="Tahoma" panose="020B0604030504040204" pitchFamily="34" charset="0"/>
                <a:cs typeface="Tahoma" panose="020B0604030504040204" pitchFamily="34" charset="0"/>
              </a:rPr>
              <a:t>Белпочта</a:t>
            </a:r>
            <a:r>
              <a:rPr lang="ru-RU" altLang="ru-RU" sz="1400" dirty="0">
                <a:ea typeface="Tahoma" panose="020B0604030504040204" pitchFamily="34" charset="0"/>
                <a:cs typeface="Tahoma" panose="020B0604030504040204" pitchFamily="34" charset="0"/>
              </a:rPr>
              <a:t>, Беларусбанк, </a:t>
            </a:r>
            <a:r>
              <a:rPr lang="ru-RU" sz="1400" dirty="0"/>
              <a:t>Академия искусств, Александровский сквер, театр им. Я. Купалы, билетный оператор </a:t>
            </a:r>
            <a:r>
              <a:rPr lang="en-US" sz="1400" dirty="0"/>
              <a:t>Kvitki.by</a:t>
            </a:r>
            <a:r>
              <a:rPr lang="ru-RU" sz="1400" dirty="0"/>
              <a:t> и</a:t>
            </a:r>
            <a:r>
              <a:rPr lang="en-US" sz="1400" dirty="0"/>
              <a:t> </a:t>
            </a:r>
            <a:r>
              <a:rPr lang="ru-RU" sz="1400" dirty="0" err="1"/>
              <a:t>Тикетпро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7526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6716"/>
          <a:stretch/>
        </p:blipFill>
        <p:spPr>
          <a:xfrm>
            <a:off x="-1" y="271463"/>
            <a:ext cx="10691813" cy="60164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86189" y="193953"/>
            <a:ext cx="670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ПЕШЕХОДНЫЙ ПЕРЕХОД «НЕЗАВИСИМОСТИ-ЛЕНИНА»  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ru-RU" dirty="0">
                <a:solidFill>
                  <a:schemeClr val="bg1"/>
                </a:solidFill>
              </a:rPr>
              <a:t>  2х1,3 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707356" y="1228725"/>
            <a:ext cx="1159668" cy="33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67024" y="1023767"/>
            <a:ext cx="278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Номера световых коробов</a:t>
            </a:r>
          </a:p>
        </p:txBody>
      </p:sp>
      <p:sp>
        <p:nvSpPr>
          <p:cNvPr id="4" name="Овал 3">
            <a:hlinkClick r:id="rId4"/>
          </p:cNvPr>
          <p:cNvSpPr/>
          <p:nvPr/>
        </p:nvSpPr>
        <p:spPr>
          <a:xfrm>
            <a:off x="1166813" y="1524720"/>
            <a:ext cx="490486" cy="4705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4913" y="1621508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5608"/>
            <a:ext cx="5781556" cy="3421555"/>
          </a:xfrm>
          <a:prstGeom prst="rect">
            <a:avLst/>
          </a:prstGeom>
        </p:spPr>
      </p:pic>
      <p:sp>
        <p:nvSpPr>
          <p:cNvPr id="30" name="Овал 29">
            <a:hlinkClick r:id="rId6"/>
          </p:cNvPr>
          <p:cNvSpPr/>
          <p:nvPr/>
        </p:nvSpPr>
        <p:spPr>
          <a:xfrm>
            <a:off x="1289305" y="4411969"/>
            <a:ext cx="475487" cy="4526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315291" y="4486274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№2</a:t>
            </a:r>
          </a:p>
        </p:txBody>
      </p:sp>
      <p:sp>
        <p:nvSpPr>
          <p:cNvPr id="32" name="Овал 31">
            <a:hlinkClick r:id="rId4"/>
          </p:cNvPr>
          <p:cNvSpPr/>
          <p:nvPr/>
        </p:nvSpPr>
        <p:spPr>
          <a:xfrm>
            <a:off x="3295703" y="4725908"/>
            <a:ext cx="490486" cy="4705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349002" y="4822696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</a:t>
            </a:r>
          </a:p>
        </p:txBody>
      </p:sp>
      <p:sp>
        <p:nvSpPr>
          <p:cNvPr id="34" name="Овал 33">
            <a:hlinkClick r:id="rId7"/>
          </p:cNvPr>
          <p:cNvSpPr/>
          <p:nvPr/>
        </p:nvSpPr>
        <p:spPr>
          <a:xfrm>
            <a:off x="9320213" y="1485940"/>
            <a:ext cx="490486" cy="4705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5" name="Овал 34">
            <a:hlinkClick r:id="rId8"/>
          </p:cNvPr>
          <p:cNvSpPr/>
          <p:nvPr/>
        </p:nvSpPr>
        <p:spPr>
          <a:xfrm>
            <a:off x="6591948" y="1343838"/>
            <a:ext cx="490486" cy="4705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80373" y="143647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08638" y="1574972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№11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27" y="4145608"/>
            <a:ext cx="5808935" cy="3421555"/>
          </a:xfrm>
          <a:prstGeom prst="rect">
            <a:avLst/>
          </a:prstGeom>
        </p:spPr>
      </p:pic>
      <p:sp>
        <p:nvSpPr>
          <p:cNvPr id="37" name="Овал 36">
            <a:hlinkClick r:id="rId10"/>
          </p:cNvPr>
          <p:cNvSpPr/>
          <p:nvPr/>
        </p:nvSpPr>
        <p:spPr>
          <a:xfrm>
            <a:off x="6793262" y="4259954"/>
            <a:ext cx="475487" cy="4526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31402" y="4354384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№4</a:t>
            </a:r>
          </a:p>
        </p:txBody>
      </p:sp>
      <p:sp>
        <p:nvSpPr>
          <p:cNvPr id="39" name="Овал 38">
            <a:hlinkClick r:id="rId11"/>
          </p:cNvPr>
          <p:cNvSpPr/>
          <p:nvPr/>
        </p:nvSpPr>
        <p:spPr>
          <a:xfrm>
            <a:off x="8035212" y="4292696"/>
            <a:ext cx="490486" cy="47057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068698" y="4389484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№3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001451" y="4725908"/>
            <a:ext cx="312982" cy="3231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42" name="TextBox 41">
            <a:hlinkClick r:id="rId6"/>
          </p:cNvPr>
          <p:cNvSpPr txBox="1"/>
          <p:nvPr/>
        </p:nvSpPr>
        <p:spPr>
          <a:xfrm>
            <a:off x="9965421" y="4775110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№2</a:t>
            </a:r>
          </a:p>
        </p:txBody>
      </p:sp>
    </p:spTree>
    <p:extLst>
      <p:ext uri="{BB962C8B-B14F-4D97-AF65-F5344CB8AC3E}">
        <p14:creationId xmlns:p14="http://schemas.microsoft.com/office/powerpoint/2010/main" val="233446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86189" y="193953"/>
            <a:ext cx="670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ПЕШЕХОДНЫЙ ПЕРЕХОД «НЕЗАВИСИМОСТИ-ЛЕНИНА»  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ru-RU" dirty="0">
                <a:solidFill>
                  <a:schemeClr val="bg1"/>
                </a:solidFill>
              </a:rPr>
              <a:t>  2х1,3 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959"/>
            <a:ext cx="5976726" cy="33077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20" y="4023360"/>
            <a:ext cx="4715087" cy="35363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96" y="746854"/>
            <a:ext cx="4460517" cy="3505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6855"/>
            <a:ext cx="6231297" cy="3505105"/>
          </a:xfrm>
          <a:prstGeom prst="rect">
            <a:avLst/>
          </a:prstGeom>
        </p:spPr>
      </p:pic>
      <p:sp>
        <p:nvSpPr>
          <p:cNvPr id="26" name="Овал 25">
            <a:hlinkClick r:id="rId7"/>
          </p:cNvPr>
          <p:cNvSpPr/>
          <p:nvPr/>
        </p:nvSpPr>
        <p:spPr>
          <a:xfrm>
            <a:off x="1524342" y="1134898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74903" y="1247337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№5</a:t>
            </a:r>
          </a:p>
        </p:txBody>
      </p:sp>
      <p:sp>
        <p:nvSpPr>
          <p:cNvPr id="28" name="Овал 27">
            <a:hlinkClick r:id="rId8"/>
          </p:cNvPr>
          <p:cNvSpPr/>
          <p:nvPr/>
        </p:nvSpPr>
        <p:spPr>
          <a:xfrm>
            <a:off x="6779094" y="4184589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10810" y="4294136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№9</a:t>
            </a:r>
          </a:p>
        </p:txBody>
      </p:sp>
      <p:sp>
        <p:nvSpPr>
          <p:cNvPr id="30" name="Овал 29">
            <a:hlinkClick r:id="rId9"/>
          </p:cNvPr>
          <p:cNvSpPr/>
          <p:nvPr/>
        </p:nvSpPr>
        <p:spPr>
          <a:xfrm>
            <a:off x="8073145" y="875354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110698" y="996398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№8</a:t>
            </a:r>
          </a:p>
        </p:txBody>
      </p:sp>
      <p:sp>
        <p:nvSpPr>
          <p:cNvPr id="32" name="Овал 31">
            <a:hlinkClick r:id="rId10"/>
          </p:cNvPr>
          <p:cNvSpPr/>
          <p:nvPr/>
        </p:nvSpPr>
        <p:spPr>
          <a:xfrm>
            <a:off x="9588001" y="1247337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638562" y="1359776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№6</a:t>
            </a:r>
          </a:p>
        </p:txBody>
      </p:sp>
      <p:sp>
        <p:nvSpPr>
          <p:cNvPr id="34" name="Овал 33">
            <a:hlinkClick r:id="rId11"/>
          </p:cNvPr>
          <p:cNvSpPr/>
          <p:nvPr/>
        </p:nvSpPr>
        <p:spPr>
          <a:xfrm>
            <a:off x="3786189" y="4396352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09361" y="4508791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№16</a:t>
            </a:r>
          </a:p>
        </p:txBody>
      </p:sp>
      <p:sp>
        <p:nvSpPr>
          <p:cNvPr id="36" name="Овал 35">
            <a:hlinkClick r:id="rId12"/>
          </p:cNvPr>
          <p:cNvSpPr/>
          <p:nvPr/>
        </p:nvSpPr>
        <p:spPr>
          <a:xfrm>
            <a:off x="2202006" y="4320196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252567" y="4432635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№7</a:t>
            </a:r>
          </a:p>
        </p:txBody>
      </p:sp>
    </p:spTree>
    <p:extLst>
      <p:ext uri="{BB962C8B-B14F-4D97-AF65-F5344CB8AC3E}">
        <p14:creationId xmlns:p14="http://schemas.microsoft.com/office/powerpoint/2010/main" val="290743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52" y="757238"/>
            <a:ext cx="4626061" cy="34695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86189" y="193953"/>
            <a:ext cx="670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ПЕШЕХОДНЫЙ ПЕРЕХОД «НЕЗАВИСИМОСТИ-ЛЕНИНА»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|</a:t>
            </a:r>
            <a:r>
              <a:rPr lang="ru-RU" dirty="0">
                <a:solidFill>
                  <a:schemeClr val="bg1"/>
                </a:solidFill>
              </a:rPr>
              <a:t>  2х1,3 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7238"/>
            <a:ext cx="6848857" cy="3852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784"/>
            <a:ext cx="5925140" cy="3332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11" y="4226784"/>
            <a:ext cx="5925139" cy="3332891"/>
          </a:xfrm>
          <a:prstGeom prst="rect">
            <a:avLst/>
          </a:prstGeom>
        </p:spPr>
      </p:pic>
      <p:sp>
        <p:nvSpPr>
          <p:cNvPr id="15" name="Овал 14">
            <a:hlinkClick r:id="rId7"/>
          </p:cNvPr>
          <p:cNvSpPr/>
          <p:nvPr/>
        </p:nvSpPr>
        <p:spPr>
          <a:xfrm>
            <a:off x="2477207" y="4492686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88495" y="460512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№10</a:t>
            </a:r>
          </a:p>
        </p:txBody>
      </p:sp>
      <p:sp>
        <p:nvSpPr>
          <p:cNvPr id="17" name="Овал 16">
            <a:hlinkClick r:id="rId8"/>
          </p:cNvPr>
          <p:cNvSpPr/>
          <p:nvPr/>
        </p:nvSpPr>
        <p:spPr>
          <a:xfrm>
            <a:off x="4330391" y="816810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41678" y="929249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№11</a:t>
            </a:r>
          </a:p>
        </p:txBody>
      </p:sp>
      <p:sp>
        <p:nvSpPr>
          <p:cNvPr id="19" name="Овал 18">
            <a:hlinkClick r:id="rId9"/>
          </p:cNvPr>
          <p:cNvSpPr/>
          <p:nvPr/>
        </p:nvSpPr>
        <p:spPr>
          <a:xfrm>
            <a:off x="1975928" y="1264355"/>
            <a:ext cx="378535" cy="3724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39813" y="1327455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№12</a:t>
            </a:r>
          </a:p>
        </p:txBody>
      </p:sp>
      <p:sp>
        <p:nvSpPr>
          <p:cNvPr id="22" name="Овал 21">
            <a:hlinkClick r:id="rId10"/>
          </p:cNvPr>
          <p:cNvSpPr/>
          <p:nvPr/>
        </p:nvSpPr>
        <p:spPr>
          <a:xfrm>
            <a:off x="5949200" y="955033"/>
            <a:ext cx="378535" cy="3724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25140" y="1018134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№13</a:t>
            </a:r>
          </a:p>
        </p:txBody>
      </p:sp>
      <p:sp>
        <p:nvSpPr>
          <p:cNvPr id="23" name="Овал 22"/>
          <p:cNvSpPr/>
          <p:nvPr/>
        </p:nvSpPr>
        <p:spPr>
          <a:xfrm>
            <a:off x="868680" y="1444751"/>
            <a:ext cx="312618" cy="3151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4385" y="1479207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№1</a:t>
            </a:r>
          </a:p>
        </p:txBody>
      </p:sp>
      <p:sp>
        <p:nvSpPr>
          <p:cNvPr id="26" name="Овал 25">
            <a:hlinkClick r:id="rId11"/>
          </p:cNvPr>
          <p:cNvSpPr/>
          <p:nvPr/>
        </p:nvSpPr>
        <p:spPr>
          <a:xfrm>
            <a:off x="7470077" y="890305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500470" y="997268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№17</a:t>
            </a:r>
          </a:p>
        </p:txBody>
      </p:sp>
      <p:sp>
        <p:nvSpPr>
          <p:cNvPr id="28" name="Овал 27">
            <a:hlinkClick r:id="rId12"/>
          </p:cNvPr>
          <p:cNvSpPr/>
          <p:nvPr/>
        </p:nvSpPr>
        <p:spPr>
          <a:xfrm>
            <a:off x="6324220" y="4300264"/>
            <a:ext cx="524636" cy="501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46795" y="4420737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№15</a:t>
            </a:r>
          </a:p>
        </p:txBody>
      </p:sp>
      <p:sp>
        <p:nvSpPr>
          <p:cNvPr id="30" name="Овал 29">
            <a:hlinkClick r:id="rId9"/>
          </p:cNvPr>
          <p:cNvSpPr/>
          <p:nvPr/>
        </p:nvSpPr>
        <p:spPr>
          <a:xfrm>
            <a:off x="8363504" y="4616085"/>
            <a:ext cx="378535" cy="3724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27389" y="4679185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№12</a:t>
            </a:r>
          </a:p>
        </p:txBody>
      </p:sp>
      <p:sp>
        <p:nvSpPr>
          <p:cNvPr id="32" name="Овал 31">
            <a:hlinkClick r:id="rId8"/>
          </p:cNvPr>
          <p:cNvSpPr/>
          <p:nvPr/>
        </p:nvSpPr>
        <p:spPr>
          <a:xfrm>
            <a:off x="10087895" y="4487644"/>
            <a:ext cx="378535" cy="3724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051780" y="4550744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№11</a:t>
            </a:r>
          </a:p>
        </p:txBody>
      </p:sp>
    </p:spTree>
    <p:extLst>
      <p:ext uri="{BB962C8B-B14F-4D97-AF65-F5344CB8AC3E}">
        <p14:creationId xmlns:p14="http://schemas.microsoft.com/office/powerpoint/2010/main" val="1018397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1598</TotalTime>
  <Words>247</Words>
  <Application>Microsoft Office PowerPoint</Application>
  <PresentationFormat>Произвольный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Слесаренко Юрий Евгеньевич</dc:creator>
  <cp:lastModifiedBy>Малиновская Светлана Николаевна</cp:lastModifiedBy>
  <cp:revision>136</cp:revision>
  <cp:lastPrinted>2019-04-24T14:20:38Z</cp:lastPrinted>
  <dcterms:created xsi:type="dcterms:W3CDTF">2019-04-24T13:21:08Z</dcterms:created>
  <dcterms:modified xsi:type="dcterms:W3CDTF">2024-10-23T08:03:32Z</dcterms:modified>
</cp:coreProperties>
</file>